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104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7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79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668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1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7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6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6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83508A-0388-41B0-AA8B-AEDA2D08CBF4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2B33AA7-9E60-45E7-AB93-9086A19FB07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45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FAÇADE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Tony Mulenga Chibesakunda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40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the façade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 use composition so that the façade has access to all the components of the subsystem.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88" y="2856289"/>
            <a:ext cx="8918868" cy="37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the façade class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1" y="1825625"/>
            <a:ext cx="9517712" cy="4742152"/>
          </a:xfrm>
        </p:spPr>
      </p:pic>
    </p:spTree>
    <p:extLst>
      <p:ext uri="{BB962C8B-B14F-4D97-AF65-F5344CB8AC3E}">
        <p14:creationId xmlns:p14="http://schemas.microsoft.com/office/powerpoint/2010/main" val="9192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the façade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 smtClean="0"/>
              <a:t>Implement the simplified interface by bringing the components of the subsystem together into a unified interface.</a:t>
            </a:r>
          </a:p>
          <a:p>
            <a:pPr lvl="1"/>
            <a:r>
              <a:rPr lang="en-US" sz="2400" dirty="0" smtClean="0"/>
              <a:t>Implement the watchMovie() and endMovie() methods</a:t>
            </a:r>
          </a:p>
          <a:p>
            <a:pPr lvl="1"/>
            <a:r>
              <a:rPr lang="en-US" sz="2400" dirty="0" smtClean="0"/>
              <a:t>Notice that each task is delegated to the appropriate component in the subsystem</a:t>
            </a:r>
          </a:p>
          <a:p>
            <a:pPr marL="514350" indent="-514350">
              <a:buFont typeface="+mj-lt"/>
              <a:buAutoNum type="arabicPeriod" startAt="2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63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the façade class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30" y="1383527"/>
            <a:ext cx="8833898" cy="5255812"/>
          </a:xfrm>
        </p:spPr>
      </p:pic>
    </p:spTree>
    <p:extLst>
      <p:ext uri="{BB962C8B-B14F-4D97-AF65-F5344CB8AC3E}">
        <p14:creationId xmlns:p14="http://schemas.microsoft.com/office/powerpoint/2010/main" val="25917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the façade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Test out the façade class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63" y="2313784"/>
            <a:ext cx="9213051" cy="41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façade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When you need to simplify and unify a large interface or complex set of interfaces</a:t>
            </a:r>
          </a:p>
          <a:p>
            <a:pPr marL="0" indent="0">
              <a:buNone/>
            </a:pPr>
            <a:r>
              <a:rPr lang="en-US" sz="3600" b="1" u="sng" dirty="0" smtClean="0"/>
              <a:t>Real Life Examples:</a:t>
            </a:r>
          </a:p>
          <a:p>
            <a:r>
              <a:rPr lang="en-US" sz="3600" dirty="0" smtClean="0"/>
              <a:t>Travel Package</a:t>
            </a:r>
          </a:p>
          <a:p>
            <a:r>
              <a:rPr lang="en-US" sz="3600" dirty="0" smtClean="0"/>
              <a:t>Moving a Car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0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80" y="1431487"/>
            <a:ext cx="9458648" cy="5083268"/>
          </a:xfrm>
        </p:spPr>
      </p:pic>
    </p:spTree>
    <p:extLst>
      <p:ext uri="{BB962C8B-B14F-4D97-AF65-F5344CB8AC3E}">
        <p14:creationId xmlns:p14="http://schemas.microsoft.com/office/powerpoint/2010/main" val="12500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 car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76" y="1482725"/>
            <a:ext cx="9676619" cy="5016610"/>
          </a:xfrm>
        </p:spPr>
      </p:pic>
    </p:spTree>
    <p:extLst>
      <p:ext uri="{BB962C8B-B14F-4D97-AF65-F5344CB8AC3E}">
        <p14:creationId xmlns:p14="http://schemas.microsoft.com/office/powerpoint/2010/main" val="40356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dirty="0" smtClean="0">
                <a:solidFill>
                  <a:schemeClr val="tx1"/>
                </a:solidFill>
              </a:rPr>
              <a:t>THE END!!</a:t>
            </a:r>
          </a:p>
          <a:p>
            <a:pPr marL="0" indent="0" algn="ctr">
              <a:buNone/>
            </a:pPr>
            <a:r>
              <a:rPr lang="en-US" sz="8000" dirty="0" smtClean="0">
                <a:solidFill>
                  <a:schemeClr val="tx1"/>
                </a:solidFill>
              </a:rPr>
              <a:t>THANK YOU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7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façade pattern provides a unified interface to a set of interfaces in a subsystem.</a:t>
            </a:r>
          </a:p>
          <a:p>
            <a:r>
              <a:rPr lang="en-US" sz="2800" dirty="0" smtClean="0"/>
              <a:t>Façade defines a higher-level interface that makes the subsystem easier to use.</a:t>
            </a:r>
          </a:p>
          <a:p>
            <a:r>
              <a:rPr lang="en-US" sz="2800" dirty="0" smtClean="0"/>
              <a:t>This pattern hides all the complexity of one or more classes behind a clean well-lit façade.</a:t>
            </a:r>
          </a:p>
          <a:p>
            <a:r>
              <a:rPr lang="en-US" sz="2800" dirty="0" smtClean="0"/>
              <a:t>A façade decouples a client from a subsystem of components</a:t>
            </a:r>
          </a:p>
          <a:p>
            <a:r>
              <a:rPr lang="en-US" sz="2800" dirty="0" smtClean="0"/>
              <a:t>It is a structural design pattern.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232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Definition(Cont’d)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7" y="1781092"/>
            <a:ext cx="8621948" cy="4564049"/>
          </a:xfrm>
        </p:spPr>
      </p:pic>
    </p:spTree>
    <p:extLst>
      <p:ext uri="{BB962C8B-B14F-4D97-AF65-F5344CB8AC3E}">
        <p14:creationId xmlns:p14="http://schemas.microsoft.com/office/powerpoint/2010/main" val="14847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Building your own home theater</a:t>
            </a:r>
          </a:p>
          <a:p>
            <a:r>
              <a:rPr lang="en-US" sz="2400" dirty="0" smtClean="0"/>
              <a:t>After research, things to be assembled are:</a:t>
            </a:r>
          </a:p>
          <a:p>
            <a:pPr lvl="1"/>
            <a:r>
              <a:rPr lang="en-US" sz="2000" dirty="0" smtClean="0"/>
              <a:t>Players (DVD, CD and Radio)</a:t>
            </a:r>
          </a:p>
          <a:p>
            <a:pPr lvl="1"/>
            <a:r>
              <a:rPr lang="en-US" sz="2000" dirty="0" smtClean="0"/>
              <a:t>Projection video system</a:t>
            </a:r>
          </a:p>
          <a:p>
            <a:pPr lvl="1"/>
            <a:r>
              <a:rPr lang="en-US" sz="2000" dirty="0" smtClean="0"/>
              <a:t>An automated screen</a:t>
            </a:r>
          </a:p>
          <a:p>
            <a:pPr lvl="1"/>
            <a:r>
              <a:rPr lang="en-US" sz="2000" dirty="0" smtClean="0"/>
              <a:t>Surround sound (amplifier)</a:t>
            </a:r>
          </a:p>
          <a:p>
            <a:pPr lvl="1"/>
            <a:r>
              <a:rPr lang="en-US" sz="2000" dirty="0" smtClean="0"/>
              <a:t>Popcorn maker</a:t>
            </a:r>
          </a:p>
          <a:p>
            <a:r>
              <a:rPr lang="en-US" sz="2400" dirty="0" smtClean="0"/>
              <a:t>Components put together that will form classes:</a:t>
            </a:r>
          </a:p>
          <a:p>
            <a:pPr lvl="1"/>
            <a:r>
              <a:rPr lang="en-US" sz="2000" dirty="0" smtClean="0"/>
              <a:t>DvdPlayer</a:t>
            </a:r>
          </a:p>
          <a:p>
            <a:pPr lvl="1"/>
            <a:r>
              <a:rPr lang="en-US" sz="2000" dirty="0" smtClean="0"/>
              <a:t>CdPlayer</a:t>
            </a:r>
          </a:p>
          <a:p>
            <a:pPr lvl="1"/>
            <a:r>
              <a:rPr lang="en-US" sz="2000" dirty="0" smtClean="0"/>
              <a:t>Amplifier</a:t>
            </a:r>
          </a:p>
        </p:txBody>
      </p:sp>
    </p:spTree>
    <p:extLst>
      <p:ext uri="{BB962C8B-B14F-4D97-AF65-F5344CB8AC3E}">
        <p14:creationId xmlns:p14="http://schemas.microsoft.com/office/powerpoint/2010/main" val="217683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853471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/>
              <a:t>Projector</a:t>
            </a:r>
          </a:p>
          <a:p>
            <a:pPr lvl="1"/>
            <a:r>
              <a:rPr lang="en-US" sz="2000" dirty="0" smtClean="0"/>
              <a:t>Tuner Screen PopcornMaker</a:t>
            </a:r>
          </a:p>
          <a:p>
            <a:pPr lvl="1"/>
            <a:r>
              <a:rPr lang="en-US" sz="2000" dirty="0" smtClean="0"/>
              <a:t>Theater Lights</a:t>
            </a:r>
          </a:p>
          <a:p>
            <a:r>
              <a:rPr lang="en-US" sz="2400" dirty="0" smtClean="0"/>
              <a:t>Tasks needed to watch a movie: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Turn </a:t>
            </a:r>
            <a:r>
              <a:rPr lang="en-US" sz="2000" dirty="0"/>
              <a:t>on the popcorn popper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Start the popper popping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Dim the lights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Put the screen down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Turn the projector 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Set the projector input to </a:t>
            </a:r>
            <a:r>
              <a:rPr lang="en-US" sz="2000" dirty="0" smtClean="0"/>
              <a:t>DVD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Put the projector on wide-screen mode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38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371600" lvl="2" indent="-457200">
              <a:buFont typeface="+mj-lt"/>
              <a:buAutoNum type="arabicPeriod" startAt="8"/>
            </a:pPr>
            <a:r>
              <a:rPr lang="en-US" sz="2400" dirty="0" smtClean="0"/>
              <a:t>Turn </a:t>
            </a:r>
            <a:r>
              <a:rPr lang="en-US" sz="2400" dirty="0"/>
              <a:t>the sound amplifier on</a:t>
            </a:r>
          </a:p>
          <a:p>
            <a:pPr marL="1371600" lvl="2" indent="-457200">
              <a:buFont typeface="+mj-lt"/>
              <a:buAutoNum type="arabicPeriod" startAt="8"/>
            </a:pPr>
            <a:r>
              <a:rPr lang="en-US" sz="2400" dirty="0" smtClean="0"/>
              <a:t> </a:t>
            </a:r>
            <a:r>
              <a:rPr lang="en-US" sz="2400" dirty="0"/>
              <a:t>Set the amplifier to DVD </a:t>
            </a:r>
            <a:r>
              <a:rPr lang="en-US" sz="2400" dirty="0" smtClean="0"/>
              <a:t>input</a:t>
            </a:r>
          </a:p>
          <a:p>
            <a:pPr marL="1371600" lvl="2" indent="-457200">
              <a:buFont typeface="+mj-lt"/>
              <a:buAutoNum type="arabicPeriod" startAt="8"/>
            </a:pPr>
            <a:r>
              <a:rPr lang="en-US" sz="2400" dirty="0" smtClean="0"/>
              <a:t> </a:t>
            </a:r>
            <a:r>
              <a:rPr lang="en-US" sz="2400" dirty="0"/>
              <a:t>Set the amplifier to surround sound</a:t>
            </a:r>
          </a:p>
          <a:p>
            <a:pPr marL="1371600" lvl="2" indent="-457200">
              <a:buFont typeface="+mj-lt"/>
              <a:buAutoNum type="arabicPeriod" startAt="8"/>
            </a:pPr>
            <a:r>
              <a:rPr lang="en-US" sz="2400" dirty="0" smtClean="0"/>
              <a:t> </a:t>
            </a:r>
            <a:r>
              <a:rPr lang="en-US" sz="2400" dirty="0"/>
              <a:t>Set the amplifier volume to medium (5)</a:t>
            </a:r>
          </a:p>
          <a:p>
            <a:pPr marL="1371600" lvl="2" indent="-457200">
              <a:buFont typeface="+mj-lt"/>
              <a:buAutoNum type="arabicPeriod" startAt="8"/>
            </a:pPr>
            <a:r>
              <a:rPr lang="en-US" sz="2400" dirty="0" smtClean="0"/>
              <a:t> </a:t>
            </a:r>
            <a:r>
              <a:rPr lang="en-US" sz="2400" dirty="0"/>
              <a:t>Turn the DVD player on</a:t>
            </a:r>
          </a:p>
          <a:p>
            <a:pPr marL="1371600" lvl="2" indent="-457200">
              <a:buFont typeface="+mj-lt"/>
              <a:buAutoNum type="arabicPeriod" startAt="8"/>
            </a:pPr>
            <a:r>
              <a:rPr lang="en-US" sz="2400" dirty="0" smtClean="0"/>
              <a:t> </a:t>
            </a:r>
            <a:r>
              <a:rPr lang="en-US" sz="2400" dirty="0"/>
              <a:t>Start the DVD player </a:t>
            </a:r>
            <a:r>
              <a:rPr lang="en-US" sz="2400" dirty="0" smtClean="0"/>
              <a:t>playing</a:t>
            </a:r>
          </a:p>
          <a:p>
            <a:pPr lvl="1"/>
            <a:r>
              <a:rPr lang="en-US" sz="3200" dirty="0"/>
              <a:t>Let’s check out those same tasks in terms of the classes and the </a:t>
            </a:r>
            <a:r>
              <a:rPr lang="en-US" sz="3200" dirty="0" smtClean="0"/>
              <a:t>method calls </a:t>
            </a:r>
            <a:r>
              <a:rPr lang="en-US" sz="3200" dirty="0"/>
              <a:t>needed to perform them: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933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(Cont’d)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21" y="1510748"/>
            <a:ext cx="8293210" cy="5095311"/>
          </a:xfrm>
        </p:spPr>
      </p:pic>
    </p:spTree>
    <p:extLst>
      <p:ext uri="{BB962C8B-B14F-4D97-AF65-F5344CB8AC3E}">
        <p14:creationId xmlns:p14="http://schemas.microsoft.com/office/powerpoint/2010/main" val="122555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If the movie is over, the tasks will be done all over again but in reverse order.</a:t>
            </a:r>
          </a:p>
          <a:p>
            <a:r>
              <a:rPr lang="en-US" sz="2800" dirty="0" smtClean="0"/>
              <a:t>Complexity in using the home theater system.</a:t>
            </a:r>
          </a:p>
          <a:p>
            <a:pPr marL="0" indent="0">
              <a:buNone/>
            </a:pPr>
            <a:r>
              <a:rPr lang="en-US" sz="2800" b="1" u="sng" dirty="0" smtClean="0"/>
              <a:t>Implementation of Façade Pattern:</a:t>
            </a:r>
          </a:p>
          <a:p>
            <a:r>
              <a:rPr lang="en-US" sz="2800" dirty="0" smtClean="0"/>
              <a:t>Takes a complex system and make it easier to use by implementing a façade class that provides one, more reasonable interface.</a:t>
            </a:r>
          </a:p>
          <a:p>
            <a:r>
              <a:rPr lang="en-US" sz="2800" dirty="0" smtClean="0"/>
              <a:t>Façade class treats the home theater components as a subsystem, and calls on the subsystem to implement its watchMovie() method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74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(Cont’d)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7" y="1455088"/>
            <a:ext cx="10281035" cy="5128591"/>
          </a:xfrm>
        </p:spPr>
      </p:pic>
    </p:spTree>
    <p:extLst>
      <p:ext uri="{BB962C8B-B14F-4D97-AF65-F5344CB8AC3E}">
        <p14:creationId xmlns:p14="http://schemas.microsoft.com/office/powerpoint/2010/main" val="13003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265</TotalTime>
  <Words>444</Words>
  <Application>Microsoft Office PowerPoint</Application>
  <PresentationFormat>Widescreen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Retrospect</vt:lpstr>
      <vt:lpstr>FAÇADE PATTERN</vt:lpstr>
      <vt:lpstr>Definition</vt:lpstr>
      <vt:lpstr>Definition(Cont’d)</vt:lpstr>
      <vt:lpstr>Example</vt:lpstr>
      <vt:lpstr>Example (Cont’d)</vt:lpstr>
      <vt:lpstr>Example (Cont’d)</vt:lpstr>
      <vt:lpstr>Example (Cont’d)</vt:lpstr>
      <vt:lpstr>Example (Cont’d)</vt:lpstr>
      <vt:lpstr>Example (Cont’d)</vt:lpstr>
      <vt:lpstr>Constructing the façade class</vt:lpstr>
      <vt:lpstr>Constructing the façade class</vt:lpstr>
      <vt:lpstr>Constructing the façade class</vt:lpstr>
      <vt:lpstr>Constructing the façade class</vt:lpstr>
      <vt:lpstr>Constructing the façade class</vt:lpstr>
      <vt:lpstr>Application of façade pattern</vt:lpstr>
      <vt:lpstr>Travel Package</vt:lpstr>
      <vt:lpstr>Moving a car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Chibesakunda</dc:creator>
  <cp:lastModifiedBy>Tony Chibesakunda</cp:lastModifiedBy>
  <cp:revision>41</cp:revision>
  <dcterms:created xsi:type="dcterms:W3CDTF">2018-05-16T22:17:17Z</dcterms:created>
  <dcterms:modified xsi:type="dcterms:W3CDTF">2018-05-24T07:44:55Z</dcterms:modified>
</cp:coreProperties>
</file>